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15.09.2026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15.09.2026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869750"/>
              </p:ext>
            </p:extLst>
          </p:nvPr>
        </p:nvGraphicFramePr>
        <p:xfrm>
          <a:off x="539552" y="764704"/>
          <a:ext cx="7704855" cy="451905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92087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806759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993441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7146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070118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998777">
                  <a:extLst>
                    <a:ext uri="{9D8B030D-6E8A-4147-A177-3AD203B41FA5}">
                      <a16:colId xmlns:a16="http://schemas.microsoft.com/office/drawing/2014/main" val="4190859580"/>
                    </a:ext>
                  </a:extLst>
                </a:gridCol>
              </a:tblGrid>
              <a:tr h="3681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Cumartesi /</a:t>
                      </a:r>
                      <a:r>
                        <a:rPr lang="tr-TR" sz="8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Saturday</a:t>
                      </a:r>
                      <a:endParaRPr lang="tr-TR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29168">
                <a:tc rowSpan="11"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Üyesi/ </a:t>
                      </a:r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Asst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Prof. Dr. A. Erhan AYBERK</a:t>
                      </a:r>
                    </a:p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Yeni Medya ve İletişim/ New Media </a:t>
                      </a:r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tr-T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Communication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 b="0" u="none" strike="noStrike" cap="none" dirty="0">
                        <a:latin typeface="+mn-lt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u="none" strike="noStrike" cap="none" dirty="0">
                          <a:latin typeface="+mn-lt"/>
                        </a:rPr>
                        <a:t> </a:t>
                      </a: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u="none" strike="noStrike" cap="none" dirty="0">
                          <a:latin typeface="+mn-lt"/>
                        </a:rPr>
                        <a:t> </a:t>
                      </a: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2916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u="none" strike="noStrike" cap="none" dirty="0">
                        <a:latin typeface="+mn-lt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2499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  <a:br>
                        <a:rPr lang="tr-TR" sz="8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8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0" i="1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  <a:br>
                        <a:rPr kumimoji="0" lang="tr-TR" sz="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tr-TR" sz="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kumimoji="0" lang="tr-TR" sz="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kumimoji="0" lang="tr-TR" sz="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tr-TR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73604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11.00-11.50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6116891"/>
                  </a:ext>
                </a:extLst>
              </a:tr>
              <a:tr h="44037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12.00-12.50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49698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009734"/>
                  </a:ext>
                </a:extLst>
              </a:tr>
              <a:tr h="371569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endParaRPr lang="tr-TR" dirty="0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dirty="0"/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47118"/>
                  </a:ext>
                </a:extLst>
              </a:tr>
              <a:tr h="329168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0" u="none" strike="noStrike" kern="1200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29168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0" u="none" strike="noStrike" kern="1200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29168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endParaRPr sz="80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kern="1200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50" marR="6050" marT="60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Görüşme Saatleri /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D54382BF-9370-5192-B623-9D9A9A67B6F0}"/>
              </a:ext>
            </a:extLst>
          </p:cNvPr>
          <p:cNvSpPr txBox="1"/>
          <p:nvPr/>
        </p:nvSpPr>
        <p:spPr>
          <a:xfrm>
            <a:off x="9661585" y="2631057"/>
            <a:ext cx="3593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80</Words>
  <Application>Microsoft Office PowerPoint</Application>
  <PresentationFormat>Ekran Gösterisi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Abdulkadir Erhan AYBERK</cp:lastModifiedBy>
  <cp:revision>36</cp:revision>
  <cp:lastPrinted>2022-02-24T09:20:43Z</cp:lastPrinted>
  <dcterms:created xsi:type="dcterms:W3CDTF">2021-04-20T12:55:35Z</dcterms:created>
  <dcterms:modified xsi:type="dcterms:W3CDTF">2026-09-15T08:29:52Z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